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Plain" panose="02040503050201020203" charset="-78"/>
      <p:regular r:id="rId4"/>
    </p:embeddedFont>
    <p:embeddedFont>
      <p:font typeface="Calibri" panose="020F0502020204030204" pitchFamily="34" charset="0"/>
      <p:regular r:id="rId5"/>
      <p:bold r:id="rId6"/>
    </p:embeddedFont>
    <p:embeddedFont>
      <p:font typeface="Bahij TheSansArabic Bold" panose="02040503050201020203" charset="-78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292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=""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=""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=""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=""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=""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=""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=""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=""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=""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=""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=""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=""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=""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=""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=""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=""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=""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=""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=""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sz="1700" b="1" dirty="0"/>
              <a:t>تقييم وتحسين أداء نظامي بث الفيديو الرقمي الساتلي</a:t>
            </a:r>
            <a:endParaRPr lang="en-US" sz="1700" dirty="0"/>
          </a:p>
          <a:p>
            <a:r>
              <a:rPr lang="en-US" sz="1700" b="1" dirty="0"/>
              <a:t>DVB-S2 </a:t>
            </a:r>
            <a:r>
              <a:rPr lang="ar-SY" sz="1700" b="1" dirty="0"/>
              <a:t> </a:t>
            </a:r>
            <a:r>
              <a:rPr lang="ar-SY" sz="1700" b="1" dirty="0" smtClean="0"/>
              <a:t>و</a:t>
            </a:r>
            <a:r>
              <a:rPr lang="en-US" sz="1700" b="1" dirty="0" smtClean="0"/>
              <a:t> DVB-S2X </a:t>
            </a:r>
            <a:r>
              <a:rPr lang="ar-SY" sz="1700" b="1" dirty="0" smtClean="0"/>
              <a:t>باعتماد </a:t>
            </a:r>
            <a:r>
              <a:rPr lang="ar-SY" sz="1700" b="1" dirty="0"/>
              <a:t>تقنية التعديل متعدد الحوامل</a:t>
            </a:r>
            <a:endParaRPr lang="en-US" sz="1700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70294"/>
            <a:ext cx="6858000" cy="7248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b="1" dirty="0"/>
              <a:t>Evaluating and Improving the Performance of the Satellite Digital Video Broadcasting DVB-S2 and DVB-S2X Systems using Multicarrier Modulation Techniques</a:t>
            </a:r>
            <a:endParaRPr lang="en-US" sz="560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b="1" dirty="0"/>
              <a:t>م. نيڤين الحجي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Nivin </a:t>
            </a:r>
            <a:r>
              <a:rPr lang="en-US" b="1" dirty="0"/>
              <a:t>Elhaji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b="1" dirty="0"/>
              <a:t>د. فواز مفضي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Dr. Fawaz Mofadi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b="1" dirty="0"/>
              <a:t>قسم هندسة الإلكترونيات والاتصالات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b="1" dirty="0"/>
              <a:t>إلكترونيات تطبيقية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2479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 smtClean="0"/>
              <a:t>قاعات الدراسات العليا بناء الإلكترون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b="1" dirty="0"/>
              <a:t>الاثنين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b="1" dirty="0" smtClean="0"/>
              <a:t>20-3-2023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3127" y="9152371"/>
            <a:ext cx="584134" cy="243299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66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6" baseType="lpstr">
      <vt:lpstr>Arial</vt:lpstr>
      <vt:lpstr>Bahij TheSansArabic Plain</vt:lpstr>
      <vt:lpstr>Calibri</vt:lpstr>
      <vt:lpstr>Bahij TheSansArabic Bold</vt:lpstr>
      <vt:lpstr>Office Theme</vt:lpstr>
      <vt:lpstr>عرض تقديمي في PowerPoint</vt:lpstr>
    </vt:vector>
  </TitlesOfParts>
  <Company>Moness.designer@gmail.com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Vision</cp:lastModifiedBy>
  <cp:revision>13</cp:revision>
  <dcterms:created xsi:type="dcterms:W3CDTF">2023-01-13T19:11:45Z</dcterms:created>
  <dcterms:modified xsi:type="dcterms:W3CDTF">2023-03-12T17:45:24Z</dcterms:modified>
</cp:coreProperties>
</file>